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D52053-D1E5-40C9-98D3-9B702CF73A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63D49A-B2C3-4BFB-8FDC-3D69661B0A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E4EDB8-83D3-4FFE-BC0C-B96182F28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EA8536-6D69-4F20-8279-D6350EE2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DA532B-E432-42AF-A1E2-8619D4003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070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D77F98-6B64-4F65-9121-FAAA059D4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4309A5-980B-49A6-818A-79D07DBEA5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40AB55-1D9F-485B-9D20-4CBD8C030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737DBA-D248-40D8-A49B-03CEC271F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1A1B6C-B831-4E3F-BA60-0F80717CF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61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51E1CCA-B120-4DBC-A667-B08401814A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CFF1110-3B39-4E86-8B48-253CD72642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8F15AB-B567-4F64-9257-49B333F3A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EF80D2-FFF9-4F58-8584-07907FBD8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832926-02FE-45AB-9385-53CD26478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465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0072B7-F732-4EA5-8308-8395645BE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238B4E-CB7E-471A-B71A-A48206570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DF4649-0F24-4D67-AB66-B2950944B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D2474D-0119-4801-8295-D197148B1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E5563D-73B2-4E66-8FAB-714314ABC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330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ADE089-2D4F-4F41-9E9F-87861144E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70900E-D2C1-4662-80DF-82F3E0046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6BDA92-4EDD-4F19-BD66-592BFF487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93D64D-7707-4818-B7EA-4D0DF5870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D1313C-B23E-44E4-B4B7-370546C75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420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4D3484-8394-4526-B95F-48CC36EEA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BC7496-226A-41D1-8193-8AE8724E22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C5B9C3-5F42-4027-8499-70F6DE1066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032EC2-2D5A-40AD-9898-7292868C4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42D02E-EA83-4647-B749-BA94D1F6E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C34BB7-4C99-4022-AD86-0449EDFF4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0661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12E1F8-6E77-40CC-85E0-9A4C062EA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A97C2E-039E-4833-AEA8-9AFE0BD9F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3AABFA-222A-45E3-8CC8-3BDCEC435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26CFCD6-5E87-4B27-BE4E-381071E068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0A75805-9CFD-4AB1-9A6B-D793739D56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9CBEB89-1F23-46A0-A99C-70FDFE8B1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342E966-50B6-4D9F-8B34-B53BA78E3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6723546-9C61-435B-84F0-B948AA657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069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71F855-FB29-4F57-86FC-C87EE4A3F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11D2817-6781-4D78-B7DD-2779BCDF5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FC744CE-F1FB-4CA7-B041-617A75081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9381175-BAE7-45AC-9F41-AF43E9AAF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487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B66333-5B73-45B9-81D3-282FBB13F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07E5421-35EF-498E-9845-16DF23351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3C6F9C-F60C-4288-89BC-63F49AB65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501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DAE9A-9C8D-4788-909F-F9D31A6D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8B1802-DCC3-4692-9F89-4855C6497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C3B6A9-A549-45E5-9B30-3031F02C3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DA5C63-91EA-451E-9403-44C674139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758801-116F-483A-81FF-62567A0BF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288691-AC46-48A1-AF95-C47E0037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5518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2D2A0-D781-407A-A6AB-834FB46CE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D1B37B9-A131-42B1-88FD-9100D777ED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17350D-3E9E-40E3-8FAE-9E7C7B933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2F1DD0-8574-489F-8586-3F592374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29FD35-86AF-4BE3-A30F-D119C904C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3101FA-9E69-4E03-B760-4FD78CBC1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25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A9B7ED1-2570-4FB3-9DA6-32785FEDC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F71394-CC7E-4473-85A7-E678325EE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B3E10E-3865-4C2A-8C32-EEB11CA232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4161B-B00C-4AAB-8924-190DDCFA049C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128920-4C8E-4077-BF94-C05F4B8210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B9E55A-744B-48AB-BA6A-B2408A512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3851A3-9525-4B21-84C5-1810F3090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998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비디오 4">
            <a:extLst>
              <a:ext uri="{FF2B5EF4-FFF2-40B4-BE49-F238E27FC236}">
                <a16:creationId xmlns:a16="http://schemas.microsoft.com/office/drawing/2014/main" id="{C5EF65DA-2600-4DBE-80EC-3E4D404E50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63F4B89-B8EC-4C6F-8E16-1E88B450F9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ko-KR" altLang="en-US" sz="5200">
                <a:solidFill>
                  <a:srgbClr val="FFFFFF"/>
                </a:solidFill>
              </a:rPr>
              <a:t>날 보고있다면 정답을 알려줘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E486CF3-B31D-4A0B-B09B-18EA15EBB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연세대학교 미래</a:t>
            </a:r>
            <a:endParaRPr lang="en-US" altLang="ko-KR">
              <a:solidFill>
                <a:srgbClr val="FFFFFF"/>
              </a:solidFill>
            </a:endParaRPr>
          </a:p>
          <a:p>
            <a:r>
              <a:rPr lang="ko-KR" altLang="en-US">
                <a:solidFill>
                  <a:srgbClr val="FFFFFF"/>
                </a:solidFill>
              </a:rPr>
              <a:t>유지현</a:t>
            </a:r>
          </a:p>
        </p:txBody>
      </p:sp>
    </p:spTree>
    <p:extLst>
      <p:ext uri="{BB962C8B-B14F-4D97-AF65-F5344CB8AC3E}">
        <p14:creationId xmlns:p14="http://schemas.microsoft.com/office/powerpoint/2010/main" val="2729414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464D8F0-8ADF-41F0-B6EF-EDCB07786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13871"/>
            <a:ext cx="1861854" cy="717514"/>
            <a:chOff x="0" y="604259"/>
            <a:chExt cx="1861854" cy="717514"/>
          </a:xfrm>
          <a:solidFill>
            <a:srgbClr val="FFFFFF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5682B8C-4240-452F-96C1-4CD7E59B58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604259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2E986DD-2E0C-40E9-A0B4-1492E7C94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43994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1147CC-0146-459F-AC50-3DE54A0E7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13871"/>
            <a:ext cx="1861854" cy="717514"/>
            <a:chOff x="0" y="604259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C8971EE-FF2D-4E91-9815-2CCC66CD94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604259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921A2CC-9B13-43D7-8074-9B7479CEB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43994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E7D92DE-9334-4F12-AD6B-8548D4F9A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30364" y="1215898"/>
            <a:ext cx="3959478" cy="4710717"/>
            <a:chOff x="1674895" y="1345036"/>
            <a:chExt cx="5428610" cy="421093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A39D0FC-B65F-4D5D-A8AD-6D0E6C4D6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3AFBF5-FA42-4BA8-BCE4-E37A127AC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BE1E800F-93B7-4AB7-B63A-E4C4E9C2C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1"/>
            <a:ext cx="4027288" cy="472773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7787078-7F57-4600-ACEB-7AE5CED5A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80" y="1274547"/>
            <a:ext cx="3394706" cy="296155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atinLnBrk="0"/>
            <a:r>
              <a:rPr lang="ko-KR" altLang="en-US" sz="5400" dirty="0">
                <a:solidFill>
                  <a:schemeClr val="bg1"/>
                </a:solidFill>
              </a:rPr>
              <a:t>선인의 지혜와</a:t>
            </a:r>
            <a:br>
              <a:rPr lang="en-US" altLang="ko-KR" sz="5400" dirty="0">
                <a:solidFill>
                  <a:schemeClr val="bg1"/>
                </a:solidFill>
              </a:rPr>
            </a:br>
            <a:r>
              <a:rPr lang="ko-KR" altLang="en-US" sz="5400" dirty="0">
                <a:solidFill>
                  <a:schemeClr val="bg1"/>
                </a:solidFill>
              </a:rPr>
              <a:t>나만의 문구</a:t>
            </a:r>
            <a:endParaRPr lang="en-US" altLang="ko-KR" sz="5400" dirty="0">
              <a:solidFill>
                <a:schemeClr val="bg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1A59942-B6FE-4CF6-8242-F6EE3231B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2D9628C-9189-4868-B8AA-1727266FE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0423" y="4590987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AF05241-2204-496E-AD1F-68B31922B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0423" y="4590987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0F06830-2A1C-4490-9E50-754306E13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5239" y="3048080"/>
            <a:ext cx="3217333" cy="2599605"/>
          </a:xfrm>
          <a:prstGeom prst="rect">
            <a:avLst/>
          </a:prstGeom>
          <a:ln w="28575">
            <a:noFill/>
          </a:ln>
        </p:spPr>
      </p:pic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FAF77CC-8EA7-4804-8A21-765A50C35A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83874" y="1073781"/>
            <a:ext cx="3217333" cy="2576430"/>
          </a:xfrm>
          <a:prstGeom prst="rect">
            <a:avLst/>
          </a:prstGeom>
        </p:spPr>
      </p:pic>
      <p:grpSp>
        <p:nvGrpSpPr>
          <p:cNvPr id="34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72529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882F89A-2BF8-4D56-85BA-3677E37CA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ko-KR" altLang="en-US">
                <a:solidFill>
                  <a:schemeClr val="bg1"/>
                </a:solidFill>
              </a:rPr>
              <a:t>소장하고 싶은 다양한 문구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0FDA8B-0CEA-49F4-965C-35CAACB85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위인의 말씀</a:t>
            </a:r>
            <a:endParaRPr lang="en-US" altLang="ko-KR">
              <a:solidFill>
                <a:schemeClr val="bg1"/>
              </a:solidFill>
            </a:endParaRPr>
          </a:p>
          <a:p>
            <a:endParaRPr lang="en-US" altLang="ko-KR">
              <a:solidFill>
                <a:schemeClr val="bg1"/>
              </a:solidFill>
            </a:endParaRPr>
          </a:p>
          <a:p>
            <a:r>
              <a:rPr lang="ko-KR" altLang="en-US">
                <a:solidFill>
                  <a:schemeClr val="bg1"/>
                </a:solidFill>
              </a:rPr>
              <a:t>만화</a:t>
            </a:r>
            <a:r>
              <a:rPr lang="en-US" altLang="ko-KR">
                <a:solidFill>
                  <a:schemeClr val="bg1"/>
                </a:solidFill>
              </a:rPr>
              <a:t>, </a:t>
            </a:r>
            <a:r>
              <a:rPr lang="ko-KR" altLang="en-US">
                <a:solidFill>
                  <a:schemeClr val="bg1"/>
                </a:solidFill>
              </a:rPr>
              <a:t>영화</a:t>
            </a:r>
            <a:r>
              <a:rPr lang="en-US" altLang="ko-KR">
                <a:solidFill>
                  <a:schemeClr val="bg1"/>
                </a:solidFill>
              </a:rPr>
              <a:t>, </a:t>
            </a:r>
            <a:r>
              <a:rPr lang="ko-KR" altLang="en-US">
                <a:solidFill>
                  <a:schemeClr val="bg1"/>
                </a:solidFill>
              </a:rPr>
              <a:t>게임</a:t>
            </a:r>
            <a:r>
              <a:rPr lang="en-US" altLang="ko-KR">
                <a:solidFill>
                  <a:schemeClr val="bg1"/>
                </a:solidFill>
              </a:rPr>
              <a:t>, </a:t>
            </a:r>
            <a:r>
              <a:rPr lang="ko-KR" altLang="en-US">
                <a:solidFill>
                  <a:schemeClr val="bg1"/>
                </a:solidFill>
              </a:rPr>
              <a:t>웹 등 문화 분야</a:t>
            </a:r>
            <a:endParaRPr lang="en-US" altLang="ko-KR">
              <a:solidFill>
                <a:schemeClr val="bg1"/>
              </a:solidFill>
            </a:endParaRPr>
          </a:p>
          <a:p>
            <a:endParaRPr lang="en-US" altLang="ko-KR">
              <a:solidFill>
                <a:schemeClr val="bg1"/>
              </a:solidFill>
            </a:endParaRPr>
          </a:p>
          <a:p>
            <a:r>
              <a:rPr lang="ko-KR" altLang="en-US">
                <a:solidFill>
                  <a:schemeClr val="bg1"/>
                </a:solidFill>
              </a:rPr>
              <a:t>속담</a:t>
            </a:r>
            <a:endParaRPr lang="en-US" altLang="ko-KR">
              <a:solidFill>
                <a:schemeClr val="bg1"/>
              </a:solidFill>
            </a:endParaRPr>
          </a:p>
          <a:p>
            <a:endParaRPr lang="en-US" altLang="ko-KR">
              <a:solidFill>
                <a:schemeClr val="bg1"/>
              </a:solidFill>
            </a:endParaRPr>
          </a:p>
          <a:p>
            <a:r>
              <a:rPr lang="ko-KR" altLang="en-US">
                <a:solidFill>
                  <a:schemeClr val="bg1"/>
                </a:solidFill>
              </a:rPr>
              <a:t>그 외 사람의 마음에 와 닿는 명언들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40534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E9A3428-18BF-42A4-A617-57F6D5785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ko-KR" altLang="en-US">
                <a:solidFill>
                  <a:schemeClr val="bg1"/>
                </a:solidFill>
              </a:rPr>
              <a:t>목표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11DCA6-635D-4528-86F4-3CA027CE2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253331"/>
            <a:ext cx="5876267" cy="4351338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코로나 시대에 지친 사람들에게 격려의 말을 건넴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삶의 갈림길</a:t>
            </a:r>
            <a:r>
              <a:rPr lang="en-US" altLang="ko-KR" dirty="0">
                <a:solidFill>
                  <a:schemeClr val="bg1"/>
                </a:solidFill>
              </a:rPr>
              <a:t>/ </a:t>
            </a:r>
            <a:r>
              <a:rPr lang="ko-KR" altLang="en-US" dirty="0">
                <a:solidFill>
                  <a:schemeClr val="bg1"/>
                </a:solidFill>
              </a:rPr>
              <a:t>선택의 갈림길에서 도움을 얻을 수 있음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제갈량의 비단 주머니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 err="1">
                <a:solidFill>
                  <a:schemeClr val="bg1"/>
                </a:solidFill>
              </a:rPr>
              <a:t>금냥묘계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r>
              <a:rPr lang="ko-KR" altLang="en-US" dirty="0">
                <a:solidFill>
                  <a:schemeClr val="bg1"/>
                </a:solidFill>
              </a:rPr>
              <a:t>의 역할 역시 가능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5483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ACB43A5-0B73-4C1E-A52D-4B05824AA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기능</a:t>
            </a: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954676-1910-4AE6-ABEA-21E8C174E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사용자 관리</a:t>
            </a:r>
            <a:endParaRPr lang="en-US" altLang="ko-KR">
              <a:solidFill>
                <a:schemeClr val="bg1"/>
              </a:solidFill>
            </a:endParaRPr>
          </a:p>
          <a:p>
            <a:endParaRPr lang="en-US" altLang="ko-KR">
              <a:solidFill>
                <a:schemeClr val="bg1"/>
              </a:solidFill>
            </a:endParaRPr>
          </a:p>
          <a:p>
            <a:r>
              <a:rPr lang="ko-KR" altLang="en-US">
                <a:solidFill>
                  <a:schemeClr val="bg1"/>
                </a:solidFill>
              </a:rPr>
              <a:t>사용자의 명언 추가</a:t>
            </a:r>
            <a:r>
              <a:rPr lang="en-US" altLang="ko-KR">
                <a:solidFill>
                  <a:schemeClr val="bg1"/>
                </a:solidFill>
              </a:rPr>
              <a:t>/</a:t>
            </a:r>
            <a:r>
              <a:rPr lang="ko-KR" altLang="en-US">
                <a:solidFill>
                  <a:schemeClr val="bg1"/>
                </a:solidFill>
              </a:rPr>
              <a:t>수정</a:t>
            </a:r>
            <a:r>
              <a:rPr lang="en-US" altLang="ko-KR">
                <a:solidFill>
                  <a:schemeClr val="bg1"/>
                </a:solidFill>
              </a:rPr>
              <a:t>/</a:t>
            </a:r>
            <a:r>
              <a:rPr lang="ko-KR" altLang="en-US">
                <a:solidFill>
                  <a:schemeClr val="bg1"/>
                </a:solidFill>
              </a:rPr>
              <a:t>삭제</a:t>
            </a:r>
            <a:r>
              <a:rPr lang="en-US" altLang="ko-KR">
                <a:solidFill>
                  <a:schemeClr val="bg1"/>
                </a:solidFill>
              </a:rPr>
              <a:t>/</a:t>
            </a:r>
            <a:r>
              <a:rPr lang="ko-KR" altLang="en-US">
                <a:solidFill>
                  <a:schemeClr val="bg1"/>
                </a:solidFill>
              </a:rPr>
              <a:t>검색</a:t>
            </a:r>
            <a:endParaRPr lang="en-US" altLang="ko-KR">
              <a:solidFill>
                <a:schemeClr val="bg1"/>
              </a:solidFill>
            </a:endParaRPr>
          </a:p>
          <a:p>
            <a:endParaRPr lang="en-US" altLang="ko-KR">
              <a:solidFill>
                <a:schemeClr val="bg1"/>
              </a:solidFill>
            </a:endParaRPr>
          </a:p>
          <a:p>
            <a:r>
              <a:rPr lang="ko-KR" altLang="en-US">
                <a:solidFill>
                  <a:schemeClr val="bg1"/>
                </a:solidFill>
              </a:rPr>
              <a:t>마음에 드는 명언 스크랩</a:t>
            </a:r>
            <a:endParaRPr lang="en-US" altLang="ko-KR">
              <a:solidFill>
                <a:schemeClr val="bg1"/>
              </a:solidFill>
            </a:endParaRPr>
          </a:p>
          <a:p>
            <a:endParaRPr lang="en-US" altLang="ko-KR">
              <a:solidFill>
                <a:schemeClr val="bg1"/>
              </a:solidFill>
            </a:endParaRPr>
          </a:p>
          <a:p>
            <a:r>
              <a:rPr lang="ko-KR" altLang="en-US">
                <a:solidFill>
                  <a:schemeClr val="bg1"/>
                </a:solidFill>
              </a:rPr>
              <a:t>출처 및 명언에 대한 상세 정보 제공</a:t>
            </a:r>
            <a:endParaRPr lang="en-US" altLang="ko-K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8232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5A951CE-62A3-4B14-91F4-41D9B8E04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추천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7BF53E-8344-4B43-977B-CF4E975B2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endParaRPr lang="en-US" altLang="ko-KR" sz="2600">
              <a:solidFill>
                <a:schemeClr val="bg1"/>
              </a:solidFill>
            </a:endParaRPr>
          </a:p>
          <a:p>
            <a:r>
              <a:rPr lang="ko-KR" altLang="en-US" sz="2600">
                <a:solidFill>
                  <a:schemeClr val="bg1"/>
                </a:solidFill>
              </a:rPr>
              <a:t>명언 노출</a:t>
            </a:r>
            <a:r>
              <a:rPr lang="en-US" altLang="ko-KR" sz="2600">
                <a:solidFill>
                  <a:schemeClr val="bg1"/>
                </a:solidFill>
              </a:rPr>
              <a:t>(</a:t>
            </a:r>
            <a:r>
              <a:rPr lang="ko-KR" altLang="en-US" sz="2600">
                <a:solidFill>
                  <a:schemeClr val="bg1"/>
                </a:solidFill>
              </a:rPr>
              <a:t>로딩창</a:t>
            </a:r>
            <a:r>
              <a:rPr lang="en-US" altLang="ko-KR" sz="2600">
                <a:solidFill>
                  <a:schemeClr val="bg1"/>
                </a:solidFill>
              </a:rPr>
              <a:t>, </a:t>
            </a:r>
            <a:r>
              <a:rPr lang="ko-KR" altLang="en-US" sz="2600">
                <a:solidFill>
                  <a:schemeClr val="bg1"/>
                </a:solidFill>
              </a:rPr>
              <a:t>화면 전환 시</a:t>
            </a:r>
            <a:r>
              <a:rPr lang="en-US" altLang="ko-KR" sz="2600">
                <a:solidFill>
                  <a:schemeClr val="bg1"/>
                </a:solidFill>
              </a:rPr>
              <a:t>, </a:t>
            </a:r>
            <a:r>
              <a:rPr lang="ko-KR" altLang="en-US" sz="2600">
                <a:solidFill>
                  <a:schemeClr val="bg1"/>
                </a:solidFill>
              </a:rPr>
              <a:t>오늘의 명언 </a:t>
            </a:r>
            <a:r>
              <a:rPr lang="en-US" altLang="ko-KR" sz="2600">
                <a:solidFill>
                  <a:schemeClr val="bg1"/>
                </a:solidFill>
              </a:rPr>
              <a:t>- </a:t>
            </a:r>
            <a:r>
              <a:rPr lang="ko-KR" altLang="en-US" sz="2600">
                <a:solidFill>
                  <a:schemeClr val="bg1"/>
                </a:solidFill>
              </a:rPr>
              <a:t>위젯 등</a:t>
            </a:r>
            <a:r>
              <a:rPr lang="en-US" altLang="ko-KR" sz="2600">
                <a:solidFill>
                  <a:schemeClr val="bg1"/>
                </a:solidFill>
              </a:rPr>
              <a:t>)</a:t>
            </a:r>
          </a:p>
          <a:p>
            <a:endParaRPr lang="en-US" altLang="ko-KR" sz="2600">
              <a:solidFill>
                <a:schemeClr val="bg1"/>
              </a:solidFill>
            </a:endParaRPr>
          </a:p>
          <a:p>
            <a:r>
              <a:rPr lang="ko-KR" altLang="en-US" sz="2600">
                <a:solidFill>
                  <a:schemeClr val="bg1"/>
                </a:solidFill>
              </a:rPr>
              <a:t>명언 카드 뽑기 </a:t>
            </a:r>
            <a:r>
              <a:rPr lang="en-US" altLang="ko-KR" sz="2600">
                <a:solidFill>
                  <a:schemeClr val="bg1"/>
                </a:solidFill>
              </a:rPr>
              <a:t>(</a:t>
            </a:r>
            <a:r>
              <a:rPr lang="ko-KR" altLang="en-US" sz="2600">
                <a:solidFill>
                  <a:schemeClr val="bg1"/>
                </a:solidFill>
              </a:rPr>
              <a:t>사용자의 관심분야 데이터 마이닝</a:t>
            </a:r>
            <a:r>
              <a:rPr lang="en-US" altLang="ko-KR" sz="2600">
                <a:solidFill>
                  <a:schemeClr val="bg1"/>
                </a:solidFill>
              </a:rPr>
              <a:t>)</a:t>
            </a:r>
          </a:p>
          <a:p>
            <a:endParaRPr lang="en-US" altLang="ko-KR" sz="2600">
              <a:solidFill>
                <a:schemeClr val="bg1"/>
              </a:solidFill>
            </a:endParaRPr>
          </a:p>
          <a:p>
            <a:r>
              <a:rPr lang="ko-KR" altLang="en-US" sz="2600">
                <a:solidFill>
                  <a:schemeClr val="bg1"/>
                </a:solidFill>
              </a:rPr>
              <a:t>선택에 갈림길에 있을때</a:t>
            </a:r>
            <a:r>
              <a:rPr lang="en-US" altLang="ko-KR" sz="2600">
                <a:solidFill>
                  <a:schemeClr val="bg1"/>
                </a:solidFill>
              </a:rPr>
              <a:t>, </a:t>
            </a:r>
            <a:r>
              <a:rPr lang="ko-KR" altLang="en-US" sz="2600">
                <a:solidFill>
                  <a:schemeClr val="bg1"/>
                </a:solidFill>
              </a:rPr>
              <a:t>감정적으로 지칠때 등을 분류하여 진행</a:t>
            </a:r>
            <a:endParaRPr lang="en-US" altLang="ko-KR" sz="2600">
              <a:solidFill>
                <a:schemeClr val="bg1"/>
              </a:solidFill>
            </a:endParaRPr>
          </a:p>
          <a:p>
            <a:endParaRPr lang="en-US" altLang="ko-KR" sz="2600">
              <a:solidFill>
                <a:schemeClr val="bg1"/>
              </a:solidFill>
            </a:endParaRPr>
          </a:p>
          <a:p>
            <a:endParaRPr lang="ko-KR" altLang="en-US" sz="2600">
              <a:solidFill>
                <a:schemeClr val="bg1"/>
              </a:solidFill>
            </a:endParaRP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4642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120</Words>
  <Application>Microsoft Office PowerPoint</Application>
  <PresentationFormat>와이드스크린</PresentationFormat>
  <Paragraphs>33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날 보고있다면 정답을 알려줘</vt:lpstr>
      <vt:lpstr>선인의 지혜와 나만의 문구</vt:lpstr>
      <vt:lpstr>소장하고 싶은 다양한 문구</vt:lpstr>
      <vt:lpstr>목표</vt:lpstr>
      <vt:lpstr>기능</vt:lpstr>
      <vt:lpstr>추천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유지현</dc:creator>
  <cp:lastModifiedBy>유지현</cp:lastModifiedBy>
  <cp:revision>9</cp:revision>
  <dcterms:created xsi:type="dcterms:W3CDTF">2021-02-04T01:07:28Z</dcterms:created>
  <dcterms:modified xsi:type="dcterms:W3CDTF">2021-02-04T03:16:04Z</dcterms:modified>
</cp:coreProperties>
</file>

<file path=docProps/thumbnail.jpeg>
</file>